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75" r:id="rId7"/>
    <p:sldId id="276" r:id="rId8"/>
    <p:sldId id="263" r:id="rId9"/>
    <p:sldId id="264" r:id="rId10"/>
    <p:sldId id="277" r:id="rId11"/>
    <p:sldId id="278" r:id="rId12"/>
    <p:sldId id="279" r:id="rId13"/>
    <p:sldId id="280" r:id="rId14"/>
    <p:sldId id="267" r:id="rId15"/>
    <p:sldId id="268" r:id="rId16"/>
    <p:sldId id="281" r:id="rId17"/>
    <p:sldId id="282" r:id="rId18"/>
    <p:sldId id="283" r:id="rId19"/>
    <p:sldId id="28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190849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408" y="276448"/>
            <a:ext cx="9420631" cy="63051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579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134" y="1382233"/>
            <a:ext cx="8915400" cy="4093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真光遍照到遠遠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hng-hng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 from shore to shore!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326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51" y="705447"/>
            <a:ext cx="9420631" cy="5794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96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377" y="1447415"/>
            <a:ext cx="8915400" cy="42211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真光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遍照到久長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-tng.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forevermore!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964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112" y="414670"/>
            <a:ext cx="10108019" cy="644333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要求主使救恩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un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能遍傳地極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“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!”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us pray that  grace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ev’rywhere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abound,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“Send the light! Send the light!”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13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7593" y="318977"/>
            <a:ext cx="9755189" cy="622004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有基督樣式</a:t>
            </a:r>
            <a:endParaRPr lang="en-PH" altLang="zh-TW" sz="6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   Ki-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sek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彰顯在各角落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Chiong-hian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kak-lok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36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!   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38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And a Christ-like spirit </a:t>
            </a:r>
          </a:p>
          <a:p>
            <a:pPr marL="0" indent="0" algn="ctr">
              <a:buNone/>
            </a:pP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ev’rywhere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be found,</a:t>
            </a:r>
          </a:p>
          <a:p>
            <a:pPr marL="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Send the light!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48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76448"/>
            <a:ext cx="9420631" cy="63051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92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377" y="1588257"/>
            <a:ext cx="8915400" cy="4093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真光遍照到遠遠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hng-hng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 from shore to shore!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168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407" y="745204"/>
            <a:ext cx="9420631" cy="5794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49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873" y="1318438"/>
            <a:ext cx="8915400" cy="42211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真光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遍照到久長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-tng.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forevermore!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82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164" y="106328"/>
            <a:ext cx="11537672" cy="67516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從翻騰浪濤中</a:t>
            </a:r>
            <a:endParaRPr lang="en-US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hoan-theng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long-to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傳來呼叫聲</a:t>
            </a: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thoan-lai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  “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!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!”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a call comes ringing 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o’er the restless wave,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“Send the light! Send the light!”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098" y="391093"/>
            <a:ext cx="9755189" cy="582664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zh-TW" altLang="en-US" sz="7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許多靈魂等候</a:t>
            </a:r>
            <a:endParaRPr lang="en-PH" altLang="zh-TW" sz="7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Chin-</a:t>
            </a:r>
            <a:r>
              <a:rPr lang="en-US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7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拯救得生命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chin-</a:t>
            </a:r>
            <a:r>
              <a:rPr lang="en-US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 si</a:t>
            </a:r>
            <a:r>
              <a:rPr lang="en-US" altLang="zh-TW" sz="41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41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41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7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41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!    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41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  <a:endParaRPr lang="en-US" sz="41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There are souls to rescue,</a:t>
            </a:r>
          </a:p>
          <a:p>
            <a:pPr marL="0" indent="0" algn="ctr">
              <a:buNone/>
            </a:pPr>
            <a:r>
              <a:rPr lang="en-PH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There are souls to save,</a:t>
            </a:r>
          </a:p>
          <a:p>
            <a:pPr marL="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S</a:t>
            </a:r>
            <a:r>
              <a:rPr lang="en-PH" altLang="zh-TW" sz="4100" b="1" dirty="0">
                <a:solidFill>
                  <a:schemeClr val="tx1"/>
                </a:solidFill>
                <a:latin typeface="Candara" panose="020E0502030303020204" pitchFamily="34" charset="0"/>
              </a:rPr>
              <a:t>end the light! Send the light!</a:t>
            </a:r>
            <a:endParaRPr lang="en-US" sz="41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172" y="276448"/>
            <a:ext cx="9420631" cy="63051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882" y="1508743"/>
            <a:ext cx="8915400" cy="40935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真光遍照到遠遠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hng-hng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 from shore to shore!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9667" y="678943"/>
            <a:ext cx="9420631" cy="5794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！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傳播福音真光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po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 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blessed gospel light;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19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882" y="1318438"/>
            <a:ext cx="8915400" cy="42211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真光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遍照到久長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-tng.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Let it shine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forevermore!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6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400" y="202021"/>
            <a:ext cx="9516140" cy="66559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今聽馬其頓呼聲</a:t>
            </a:r>
            <a:endParaRPr lang="en-US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Ta</a:t>
            </a:r>
            <a:r>
              <a:rPr lang="en-US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Ma- ki- tun  ho-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何其迫切</a:t>
            </a: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ho- ki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pek-chhiat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en-US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“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!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!”</a:t>
            </a:r>
          </a:p>
          <a:p>
            <a:pPr marL="0" indent="0" algn="ctr">
              <a:buNone/>
            </a:pPr>
            <a:r>
              <a:rPr lang="en-US" sz="20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We have heard the 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Macedonian call today,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“Send the light! Send the light!”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33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880" y="228985"/>
            <a:ext cx="9755189" cy="606579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在十架前身心獻上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sip-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sin-sim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hian-chiu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絕罪孽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choe-giat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賜真光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US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!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And a golden of-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f’ring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at the cross we lay,</a:t>
            </a:r>
          </a:p>
          <a:p>
            <a:pPr marL="0" indent="0" algn="ctr">
              <a:buNone/>
            </a:pP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Send the light! Send the light!</a:t>
            </a:r>
            <a:endParaRPr lang="en-US" sz="3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318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1286</TotalTime>
  <Words>688</Words>
  <Application>Microsoft Office PowerPoint</Application>
  <PresentationFormat>Widescreen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Century Gothic</vt:lpstr>
      <vt:lpstr>Wingdings 3</vt:lpstr>
      <vt:lpstr>Wisp</vt:lpstr>
      <vt:lpstr>賜真光 Send the Light!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179</cp:revision>
  <dcterms:created xsi:type="dcterms:W3CDTF">2020-01-10T06:25:13Z</dcterms:created>
  <dcterms:modified xsi:type="dcterms:W3CDTF">2021-08-03T02:50:15Z</dcterms:modified>
</cp:coreProperties>
</file>